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B55C3-957E-401B-8CCC-DDD1D2FC16CE}" type="datetimeFigureOut">
              <a:rPr lang="en-US" smtClean="0"/>
              <a:t>6/10/2011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F1BEC-3993-4E10-8F18-49E4918E84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48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052262C-0237-4466-A240-5C53DBB59D89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12341-B5BB-44A8-9EA9-752A815B0495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32B43-DFE4-4DD5-AA4A-0E2D49535541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36999-8270-4574-9250-D451C444953B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E2312-4A60-4FF6-B96B-0E93B66F14DC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AC439-2BCE-4BB4-AD39-14E753BEFFAB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B249-5BE0-4653-A795-1B1A5199C3D6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251C6-EB3C-42FF-BB57-AD6EB19C97CE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98FB5-76B1-4089-8755-AE2AEE7631CA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B5FBA4A-DC7E-4FD6-9C0E-5EF9AFDDCF7C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F51A731-B932-4C3C-824B-85ACF25E8599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92EE20A-40E0-462E-8417-8AECF37E08AF}" type="datetime1">
              <a:rPr lang="en-US" smtClean="0"/>
              <a:t>6/10/2011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ACFC83F-8C00-4BF9-AA17-5F4D94FFE5F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2011 Events in Foskey, Texas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2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 2011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Winter Arts/Crafts Festival</a:t>
            </a:r>
          </a:p>
          <a:p>
            <a:r>
              <a:rPr lang="en-US" dirty="0" smtClean="0"/>
              <a:t>Foskey Winter Music Extravaganza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4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Spring Flower and Garden Show</a:t>
            </a:r>
          </a:p>
          <a:p>
            <a:r>
              <a:rPr lang="en-US" dirty="0" smtClean="0"/>
              <a:t>Texas Home and Patio Show</a:t>
            </a:r>
          </a:p>
          <a:p>
            <a:r>
              <a:rPr lang="en-US" dirty="0" smtClean="0"/>
              <a:t>Spring into Outdoors Concert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0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of July in Foskey</a:t>
            </a:r>
          </a:p>
          <a:p>
            <a:r>
              <a:rPr lang="en-US" dirty="0" smtClean="0"/>
              <a:t>Foskey Summer Cool Down</a:t>
            </a:r>
          </a:p>
          <a:p>
            <a:r>
              <a:rPr lang="en-US" dirty="0" smtClean="0"/>
              <a:t>City Picnic on the Lake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7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Fall in to Foskey</a:t>
            </a:r>
          </a:p>
          <a:p>
            <a:r>
              <a:rPr lang="en-US" dirty="0" smtClean="0"/>
              <a:t>It’s a Texas Thanksgiving</a:t>
            </a:r>
          </a:p>
          <a:p>
            <a:r>
              <a:rPr lang="en-US" dirty="0" smtClean="0"/>
              <a:t>Foskey Christmas Parade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Enjoy Foskey, Texas!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2011 Microsoft Corporation.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09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122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2011 Events in Foskey, Texas</vt:lpstr>
      <vt:lpstr>Winter 2011 Events</vt:lpstr>
      <vt:lpstr>Spring 2011</vt:lpstr>
      <vt:lpstr>Summer 2011</vt:lpstr>
      <vt:lpstr>Fall 2011</vt:lpstr>
      <vt:lpstr>Enjoy Foskey, Texas!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2011-06-10T19:10:36Z</dcterms:created>
  <dcterms:modified xsi:type="dcterms:W3CDTF">2011-06-10T19:10:43Z</dcterms:modified>
</cp:coreProperties>
</file>